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430" r:id="rId2"/>
    <p:sldId id="436" r:id="rId3"/>
    <p:sldId id="446" r:id="rId4"/>
    <p:sldId id="439" r:id="rId5"/>
    <p:sldId id="442" r:id="rId6"/>
    <p:sldId id="444" r:id="rId7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84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REPARACI</a:t>
            </a:r>
            <a:r>
              <a:rPr lang="es-ES" sz="2000" b="1" dirty="0" smtClean="0"/>
              <a:t>ÓN DE MANECILLA DE PUERTA DE EMERGENCIA.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DF EL TRANSITO</a:t>
            </a:r>
            <a:endParaRPr lang="es-ES" sz="2000" dirty="0"/>
          </a:p>
          <a:p>
            <a:r>
              <a:rPr lang="es-GT" sz="1800" dirty="0" smtClean="0"/>
              <a:t>03/09/2021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52168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DESARMADO DE CERRADURA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9500" y="1283683"/>
            <a:ext cx="3385000" cy="451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272667" y="59531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79609" y="573401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ASEGURADO DE PIEZAS INTERNAS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053" y="1357313"/>
            <a:ext cx="3374912" cy="449988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11" y="1357313"/>
            <a:ext cx="3374912" cy="449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831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0" y="101645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79609" y="972770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MONSTAJE DE CERRADURA Y ASEGURADO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75" y="1778453"/>
            <a:ext cx="3971471" cy="297860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938" y="1778454"/>
            <a:ext cx="3971471" cy="297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14010" y="791160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701665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MONTAJE DE CERRADURA Y ASEGURADO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10" y="1765891"/>
            <a:ext cx="4114800" cy="30861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609" y="1765891"/>
            <a:ext cx="41148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47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36671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79609" y="3667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MONTAJE DE CERRADURA Y ASEGURADO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514" y="1709554"/>
            <a:ext cx="4542972" cy="340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88877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32725</TotalTime>
  <Words>115</Words>
  <Application>Microsoft Office PowerPoint</Application>
  <PresentationFormat>Presentación en pantalla (4:3)</PresentationFormat>
  <Paragraphs>26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DESARMADO DE CERRADURA</vt:lpstr>
      <vt:lpstr>ASEGURADO DE PIEZAS INTERNAS</vt:lpstr>
      <vt:lpstr>MONSTAJE DE CERRADURA Y ASEGURADO</vt:lpstr>
      <vt:lpstr>MONTAJE DE CERRADURA Y ASEGURADO</vt:lpstr>
      <vt:lpstr>MONTAJE DE CERRADURA Y ASEGURADO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500</cp:revision>
  <cp:lastPrinted>2009-09-18T02:25:51Z</cp:lastPrinted>
  <dcterms:created xsi:type="dcterms:W3CDTF">2007-05-31T16:27:58Z</dcterms:created>
  <dcterms:modified xsi:type="dcterms:W3CDTF">2021-09-07T00:05:09Z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